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12192000" cy="6858000"/>
  <p:notesSz cx="6858000" cy="9144000"/>
  <p:photoAlbum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-22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72E6A-3E83-434C-8612-C1379A887A29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1E596-EDB1-4CA1-8991-AFC9214FF4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290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1E596-EDB1-4CA1-8991-AFC9214FF496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5378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1A0D-6474-41AC-9DF7-DC7DBAF5DC08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1A06-CEF5-4FFA-8F20-9D6B12C00A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761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1A0D-6474-41AC-9DF7-DC7DBAF5DC08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1A06-CEF5-4FFA-8F20-9D6B12C00A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674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1A0D-6474-41AC-9DF7-DC7DBAF5DC08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1A06-CEF5-4FFA-8F20-9D6B12C00A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624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1A0D-6474-41AC-9DF7-DC7DBAF5DC08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1A06-CEF5-4FFA-8F20-9D6B12C00A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4238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1A0D-6474-41AC-9DF7-DC7DBAF5DC08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1A06-CEF5-4FFA-8F20-9D6B12C00A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936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1A0D-6474-41AC-9DF7-DC7DBAF5DC08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1A06-CEF5-4FFA-8F20-9D6B12C00A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277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1A0D-6474-41AC-9DF7-DC7DBAF5DC08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1A06-CEF5-4FFA-8F20-9D6B12C00A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7892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1A0D-6474-41AC-9DF7-DC7DBAF5DC08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1A06-CEF5-4FFA-8F20-9D6B12C00A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3937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1A0D-6474-41AC-9DF7-DC7DBAF5DC08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1A06-CEF5-4FFA-8F20-9D6B12C00A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047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1A0D-6474-41AC-9DF7-DC7DBAF5DC08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1A06-CEF5-4FFA-8F20-9D6B12C00A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7070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1A0D-6474-41AC-9DF7-DC7DBAF5DC08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1A06-CEF5-4FFA-8F20-9D6B12C00A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778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1A0D-6474-41AC-9DF7-DC7DBAF5DC08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51A06-CEF5-4FFA-8F20-9D6B12C00A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072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Partido Medellín vs Cali</a:t>
            </a:r>
            <a:endParaRPr lang="es-CO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 smtClean="0"/>
              <a:t>Cultura Fútbol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3645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1"/>
          <a:stretch/>
        </p:blipFill>
        <p:spPr>
          <a:xfrm>
            <a:off x="0" y="273050"/>
            <a:ext cx="12192000" cy="58138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3057834" y="5956198"/>
            <a:ext cx="6076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Juan Daniel Quintero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80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0 y 2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0" y="273050"/>
            <a:ext cx="12192000" cy="58820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3608913" y="5956198"/>
            <a:ext cx="4974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Juan David Yepes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980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7 y 8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04"/>
          <a:stretch/>
        </p:blipFill>
        <p:spPr>
          <a:xfrm>
            <a:off x="0" y="268289"/>
            <a:ext cx="12192000" cy="49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3639718" y="5103674"/>
            <a:ext cx="49125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Juan Diego Paso</a:t>
            </a:r>
          </a:p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Santiago Montes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681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0"/>
          <a:stretch/>
        </p:blipFill>
        <p:spPr>
          <a:xfrm>
            <a:off x="0" y="0"/>
            <a:ext cx="12192000" cy="60323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793594" y="5956198"/>
            <a:ext cx="6604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Juan Pablo Ortega Díaz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474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1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3"/>
          <a:stretch/>
        </p:blipFill>
        <p:spPr>
          <a:xfrm>
            <a:off x="0" y="268289"/>
            <a:ext cx="12192000" cy="5791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391049" y="5956198"/>
            <a:ext cx="7409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Juan Camilo Mejía Arenas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6418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63"/>
            <a:ext cx="12192000" cy="6315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036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7"/>
          <a:stretch/>
        </p:blipFill>
        <p:spPr>
          <a:xfrm>
            <a:off x="4167188" y="0"/>
            <a:ext cx="3857625" cy="61278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714149" y="5956198"/>
            <a:ext cx="6763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Mateo Gutiérrez Patiño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37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21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865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ristian Andres Restrep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3" y="0"/>
            <a:ext cx="7052954" cy="59977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542495" y="5956198"/>
            <a:ext cx="7107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Cristian Andrés Restrepo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7756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Juan Pablo Ruiz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929" y="0"/>
            <a:ext cx="7102143" cy="6069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3838237" y="5956198"/>
            <a:ext cx="4515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Juan Pablo Ruíz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0285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3"/>
          <a:stretch/>
        </p:blipFill>
        <p:spPr>
          <a:xfrm>
            <a:off x="0" y="268289"/>
            <a:ext cx="12192000" cy="5791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305769" y="5956198"/>
            <a:ext cx="7580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Alejandro Arboleda García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7444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9"/>
          <a:stretch/>
        </p:blipFill>
        <p:spPr>
          <a:xfrm>
            <a:off x="0" y="268288"/>
            <a:ext cx="12192000" cy="5845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615308" y="5956198"/>
            <a:ext cx="6961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Andrés Gonzales </a:t>
            </a:r>
            <a:r>
              <a:rPr lang="es-E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Urrego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5039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2"/>
          <a:stretch/>
        </p:blipFill>
        <p:spPr>
          <a:xfrm>
            <a:off x="0" y="0"/>
            <a:ext cx="12192000" cy="6059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542950" y="5956198"/>
            <a:ext cx="7106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Brayan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Cifuentes Álvarez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Elipse 3"/>
          <p:cNvSpPr/>
          <p:nvPr/>
        </p:nvSpPr>
        <p:spPr>
          <a:xfrm>
            <a:off x="1064525" y="4408227"/>
            <a:ext cx="1105469" cy="11191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5838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4"/>
          <a:stretch/>
        </p:blipFill>
        <p:spPr>
          <a:xfrm>
            <a:off x="0" y="266700"/>
            <a:ext cx="12192000" cy="58611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542500" y="5956198"/>
            <a:ext cx="7107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Cristian Andrés Restrepo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905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9"/>
          <a:stretch/>
        </p:blipFill>
        <p:spPr>
          <a:xfrm>
            <a:off x="0" y="268288"/>
            <a:ext cx="12192000" cy="5845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3671333" y="5956198"/>
            <a:ext cx="4849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Fauner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Rico Lora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6889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4675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50</Words>
  <Application>Microsoft Office PowerPoint</Application>
  <PresentationFormat>Personalizado</PresentationFormat>
  <Paragraphs>17</Paragraphs>
  <Slides>17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Partido Medellín vs Cali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Partido Medellín vs Cali</dc:title>
  <dc:creator>CONCEJO DE GOBIERNO</dc:creator>
  <cp:lastModifiedBy>John Fredi Arboleda</cp:lastModifiedBy>
  <cp:revision>5</cp:revision>
  <dcterms:created xsi:type="dcterms:W3CDTF">2017-03-08T15:19:22Z</dcterms:created>
  <dcterms:modified xsi:type="dcterms:W3CDTF">2017-03-08T17:07:03Z</dcterms:modified>
</cp:coreProperties>
</file>